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17" r:id="rId2"/>
    <p:sldId id="347" r:id="rId3"/>
    <p:sldId id="299" r:id="rId4"/>
    <p:sldId id="319" r:id="rId5"/>
    <p:sldId id="324" r:id="rId6"/>
    <p:sldId id="311" r:id="rId7"/>
    <p:sldId id="332" r:id="rId8"/>
    <p:sldId id="314" r:id="rId9"/>
    <p:sldId id="334" r:id="rId10"/>
    <p:sldId id="309" r:id="rId11"/>
    <p:sldId id="330" r:id="rId12"/>
    <p:sldId id="310" r:id="rId13"/>
    <p:sldId id="331" r:id="rId14"/>
    <p:sldId id="333" r:id="rId15"/>
    <p:sldId id="313" r:id="rId16"/>
    <p:sldId id="315" r:id="rId17"/>
    <p:sldId id="335" r:id="rId18"/>
    <p:sldId id="328" r:id="rId19"/>
    <p:sldId id="264" r:id="rId20"/>
    <p:sldId id="292" r:id="rId21"/>
    <p:sldId id="289" r:id="rId22"/>
    <p:sldId id="294" r:id="rId23"/>
    <p:sldId id="269" r:id="rId24"/>
    <p:sldId id="293" r:id="rId25"/>
    <p:sldId id="290" r:id="rId26"/>
    <p:sldId id="276" r:id="rId27"/>
    <p:sldId id="271" r:id="rId28"/>
    <p:sldId id="268" r:id="rId29"/>
    <p:sldId id="272" r:id="rId30"/>
    <p:sldId id="339" r:id="rId31"/>
    <p:sldId id="277" r:id="rId32"/>
    <p:sldId id="279" r:id="rId33"/>
    <p:sldId id="297" r:id="rId34"/>
    <p:sldId id="270" r:id="rId35"/>
    <p:sldId id="273" r:id="rId36"/>
    <p:sldId id="278" r:id="rId37"/>
    <p:sldId id="296" r:id="rId38"/>
    <p:sldId id="288" r:id="rId39"/>
    <p:sldId id="298" r:id="rId40"/>
    <p:sldId id="280" r:id="rId41"/>
    <p:sldId id="326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036" autoAdjust="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62B6FC-086D-4E7B-BA8D-30C21E46835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8A24A8-6AF4-4757-83B0-7DF9FCBB39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microsoft.com/office/2007/relationships/media" Target="../media/media5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microsoft.com/office/2007/relationships/media" Target="../media/media6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microsoft.com/office/2007/relationships/media" Target="../media/media7.wav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9.png"/><Relationship Id="rId1" Type="http://schemas.openxmlformats.org/officeDocument/2006/relationships/video" Target="NULL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9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9.png"/><Relationship Id="rId5" Type="http://schemas.openxmlformats.org/officeDocument/2006/relationships/image" Target="../media/image33.png"/><Relationship Id="rId10" Type="http://schemas.microsoft.com/office/2007/relationships/media" Target="../media/media8.wav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1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9.png"/><Relationship Id="rId5" Type="http://schemas.openxmlformats.org/officeDocument/2006/relationships/image" Target="../media/image35.png"/><Relationship Id="rId10" Type="http://schemas.microsoft.com/office/2007/relationships/media" Target="../media/media9.wav"/><Relationship Id="rId4" Type="http://schemas.openxmlformats.org/officeDocument/2006/relationships/image" Target="../media/image33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9.png"/><Relationship Id="rId5" Type="http://schemas.openxmlformats.org/officeDocument/2006/relationships/image" Target="../media/image44.png"/><Relationship Id="rId10" Type="http://schemas.microsoft.com/office/2007/relationships/media" Target="../media/media10.wav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9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9.png"/><Relationship Id="rId5" Type="http://schemas.openxmlformats.org/officeDocument/2006/relationships/image" Target="../media/image50.png"/><Relationship Id="rId10" Type="http://schemas.microsoft.com/office/2007/relationships/media" Target="../media/media11.wav"/><Relationship Id="rId4" Type="http://schemas.openxmlformats.org/officeDocument/2006/relationships/image" Target="../media/image43.png"/><Relationship Id="rId9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4.png"/><Relationship Id="rId7" Type="http://schemas.openxmlformats.org/officeDocument/2006/relationships/image" Target="../media/image5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8.png"/><Relationship Id="rId4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4.png"/><Relationship Id="rId7" Type="http://schemas.openxmlformats.org/officeDocument/2006/relationships/image" Target="../media/image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2.png"/><Relationship Id="rId7" Type="http://schemas.openxmlformats.org/officeDocument/2006/relationships/image" Target="../media/image64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3.png"/><Relationship Id="rId4" Type="http://schemas.openxmlformats.org/officeDocument/2006/relationships/image" Target="../media/image6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32.png"/><Relationship Id="rId7" Type="http://schemas.openxmlformats.org/officeDocument/2006/relationships/image" Target="../media/image76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8.png"/><Relationship Id="rId7" Type="http://schemas.openxmlformats.org/officeDocument/2006/relationships/image" Target="../media/image8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4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3.png"/><Relationship Id="rId7" Type="http://schemas.openxmlformats.org/officeDocument/2006/relationships/image" Target="../media/image89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5.png"/><Relationship Id="rId4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media" Target="../media/media12.wav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1.png"/><Relationship Id="rId9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3.wav"/><Relationship Id="rId4" Type="http://schemas.openxmlformats.org/officeDocument/2006/relationships/image" Target="../media/image9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4.wav"/><Relationship Id="rId4" Type="http://schemas.openxmlformats.org/officeDocument/2006/relationships/image" Target="../media/image9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5.wav"/><Relationship Id="rId4" Type="http://schemas.openxmlformats.org/officeDocument/2006/relationships/image" Target="../media/image9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6.wav"/><Relationship Id="rId4" Type="http://schemas.openxmlformats.org/officeDocument/2006/relationships/image" Target="../media/image9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7.wav"/><Relationship Id="rId4" Type="http://schemas.openxmlformats.org/officeDocument/2006/relationships/image" Target="../media/image10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8.wav"/><Relationship Id="rId4" Type="http://schemas.openxmlformats.org/officeDocument/2006/relationships/image" Target="../media/image10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19.wav"/><Relationship Id="rId4" Type="http://schemas.openxmlformats.org/officeDocument/2006/relationships/image" Target="../media/image10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0.wav"/><Relationship Id="rId4" Type="http://schemas.openxmlformats.org/officeDocument/2006/relationships/image" Target="../media/image10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1.wav"/><Relationship Id="rId4" Type="http://schemas.openxmlformats.org/officeDocument/2006/relationships/image" Target="../media/image10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2.wav"/><Relationship Id="rId4" Type="http://schemas.openxmlformats.org/officeDocument/2006/relationships/image" Target="../media/image1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3.wav"/><Relationship Id="rId4" Type="http://schemas.openxmlformats.org/officeDocument/2006/relationships/image" Target="../media/image1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4.wav"/><Relationship Id="rId4" Type="http://schemas.openxmlformats.org/officeDocument/2006/relationships/image" Target="../media/image1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5.wav"/><Relationship Id="rId4" Type="http://schemas.openxmlformats.org/officeDocument/2006/relationships/image" Target="../media/image1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6.wav"/><Relationship Id="rId4" Type="http://schemas.openxmlformats.org/officeDocument/2006/relationships/image" Target="../media/image1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7.wav"/><Relationship Id="rId4" Type="http://schemas.openxmlformats.org/officeDocument/2006/relationships/image" Target="../media/image1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8.wav"/><Relationship Id="rId4" Type="http://schemas.openxmlformats.org/officeDocument/2006/relationships/image" Target="../media/image1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29.wav"/><Relationship Id="rId4" Type="http://schemas.openxmlformats.org/officeDocument/2006/relationships/image" Target="../media/image1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30.wav"/><Relationship Id="rId4" Type="http://schemas.openxmlformats.org/officeDocument/2006/relationships/image" Target="../media/image1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31.wav"/><Relationship Id="rId4" Type="http://schemas.openxmlformats.org/officeDocument/2006/relationships/image" Target="../media/image12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32.wav"/><Relationship Id="rId4" Type="http://schemas.openxmlformats.org/officeDocument/2006/relationships/image" Target="../media/image13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33.wav"/><Relationship Id="rId4" Type="http://schemas.openxmlformats.org/officeDocument/2006/relationships/image" Target="../media/image1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microsoft.com/office/2007/relationships/media" Target="../media/media35.wav"/><Relationship Id="rId4" Type="http://schemas.openxmlformats.org/officeDocument/2006/relationships/image" Target="../media/image13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7" Type="http://schemas.openxmlformats.org/officeDocument/2006/relationships/image" Target="../media/image140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9.png"/><Relationship Id="rId5" Type="http://schemas.openxmlformats.org/officeDocument/2006/relationships/image" Target="../media/image138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857364"/>
            <a:ext cx="821537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Интерактивная игра </a:t>
            </a:r>
          </a:p>
          <a:p>
            <a:pPr lvl="0"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«Притяжательные прилагательные</a:t>
            </a: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404664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a typeface="+mj-ea"/>
                <a:cs typeface="+mj-cs"/>
              </a:rPr>
              <a:t>Муниципальное бюджетное образовательное учреждение </a:t>
            </a:r>
            <a:br>
              <a:rPr lang="ru-RU" sz="2000" b="1" dirty="0">
                <a:ea typeface="+mj-ea"/>
                <a:cs typeface="+mj-cs"/>
              </a:rPr>
            </a:br>
            <a:r>
              <a:rPr lang="ru-RU" sz="2000" b="1" dirty="0" smtClean="0">
                <a:ea typeface="+mj-ea"/>
                <a:cs typeface="+mj-cs"/>
              </a:rPr>
              <a:t>детский сад №1 «Светлячок»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301208"/>
            <a:ext cx="867645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spcBef>
                <a:spcPct val="20000"/>
              </a:spcBef>
            </a:pPr>
            <a:r>
              <a:rPr lang="ru-RU" sz="2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                                                                                     </a:t>
            </a:r>
          </a:p>
          <a:p>
            <a:pPr lvl="0" algn="r">
              <a:spcBef>
                <a:spcPct val="20000"/>
              </a:spcBef>
            </a:pPr>
            <a:r>
              <a:rPr lang="ru-RU" sz="2000" b="1" dirty="0" smtClean="0"/>
              <a:t>Учитель- логопед</a:t>
            </a:r>
            <a:r>
              <a:rPr lang="en-US" sz="2000" b="1" dirty="0" smtClean="0"/>
              <a:t>:</a:t>
            </a:r>
            <a:r>
              <a:rPr lang="ru-RU" sz="2000" b="1" dirty="0" smtClean="0"/>
              <a:t> Анисимова М.С.</a:t>
            </a:r>
            <a:endParaRPr lang="ru-RU" sz="2000" b="1" dirty="0"/>
          </a:p>
          <a:p>
            <a:pPr lvl="0" algn="r">
              <a:spcBef>
                <a:spcPct val="20000"/>
              </a:spcBef>
            </a:pPr>
            <a:r>
              <a:rPr lang="ru-RU" sz="2000" b="1" dirty="0"/>
              <a:t>                                                                </a:t>
            </a:r>
            <a:r>
              <a:rPr lang="ru-RU" sz="2000" b="1" dirty="0" smtClean="0"/>
              <a:t>                            </a:t>
            </a:r>
            <a:endParaRPr lang="ru-RU" sz="2000" b="1" dirty="0"/>
          </a:p>
          <a:p>
            <a:pPr lvl="0" algn="ctr">
              <a:spcBef>
                <a:spcPct val="20000"/>
              </a:spcBef>
            </a:pPr>
            <a:r>
              <a:rPr lang="ru-RU" sz="2000" b="1" dirty="0" smtClean="0"/>
              <a:t>2020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786" y="3214686"/>
            <a:ext cx="167166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2396" y="3571876"/>
            <a:ext cx="863900" cy="141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9124" y="3214686"/>
            <a:ext cx="2448272" cy="206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901521">
            <a:off x="3036952" y="3897968"/>
            <a:ext cx="989447" cy="96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910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85728"/>
            <a:ext cx="8643998" cy="547260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ru-RU" sz="2800" b="1" i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ru-RU" sz="2800" b="1" dirty="0" smtClean="0">
                <a:solidFill>
                  <a:prstClr val="black"/>
                </a:solidFill>
              </a:rPr>
              <a:t>Цели</a:t>
            </a:r>
            <a:r>
              <a:rPr lang="ru-RU" sz="2800" b="1" dirty="0">
                <a:solidFill>
                  <a:prstClr val="black"/>
                </a:solidFill>
              </a:rPr>
              <a:t>:</a:t>
            </a:r>
          </a:p>
          <a:p>
            <a:pPr marL="0" lvl="0" indent="0">
              <a:buNone/>
            </a:pPr>
            <a:r>
              <a:rPr lang="ru-RU" sz="2800" b="1" dirty="0">
                <a:solidFill>
                  <a:prstClr val="black"/>
                </a:solidFill>
              </a:rPr>
              <a:t>- Упражнять в образовании притяжательных прилагательных, обозначающих принадлежность к животному миру.</a:t>
            </a:r>
          </a:p>
          <a:p>
            <a:pPr marL="0" lvl="0" indent="0">
              <a:buNone/>
            </a:pPr>
            <a:r>
              <a:rPr lang="ru-RU" sz="2800" b="1" dirty="0">
                <a:solidFill>
                  <a:prstClr val="black"/>
                </a:solidFill>
              </a:rPr>
              <a:t>- Развивать зрительное восприятие, наглядно-образное </a:t>
            </a:r>
            <a:r>
              <a:rPr lang="ru-RU" sz="2800" b="1" dirty="0" smtClean="0">
                <a:solidFill>
                  <a:prstClr val="black"/>
                </a:solidFill>
              </a:rPr>
              <a:t>мышление, внимание, мелкую </a:t>
            </a:r>
            <a:r>
              <a:rPr lang="ru-RU" sz="2800" b="1" dirty="0">
                <a:solidFill>
                  <a:prstClr val="black"/>
                </a:solidFill>
              </a:rPr>
              <a:t>моторику.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725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026" y="1717103"/>
            <a:ext cx="167166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60" y="4610588"/>
            <a:ext cx="863900" cy="141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0675" y="1707583"/>
            <a:ext cx="2079070" cy="2081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784691"/>
            <a:ext cx="974298" cy="891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90078"/>
            <a:ext cx="2448272" cy="206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901521">
            <a:off x="7218943" y="4722368"/>
            <a:ext cx="989447" cy="96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email"/>
          <a:stretch>
            <a:fillRect/>
          </a:stretch>
        </p:blipFill>
        <p:spPr>
          <a:xfrm>
            <a:off x="8244408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35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90473"/>
            <a:ext cx="4602120" cy="3240360"/>
          </a:xfr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21088"/>
            <a:ext cx="171747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2305" y="908720"/>
            <a:ext cx="1799456" cy="180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369233"/>
            <a:ext cx="1152525" cy="1935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96711">
            <a:off x="976148" y="5090101"/>
            <a:ext cx="1076544" cy="140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1725613" cy="32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email"/>
          <a:stretch>
            <a:fillRect/>
          </a:stretch>
        </p:blipFill>
        <p:spPr>
          <a:xfrm>
            <a:off x="8157742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09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07 -0.02544 C -0.1026 -0.02891 -0.09549 -0.03007 -0.08819 -0.03446 C -0.08594 -0.03585 -0.08368 -0.03701 -0.08142 -0.03816 C -0.07865 -0.03955 -0.07309 -0.04186 -0.07309 -0.04163 C -0.05764 -0.04117 -0.04063 -0.04672 -0.02656 -0.03816 C -0.00781 -0.0266 -0.02778 -0.03331 -0.01146 -0.02891 C -0.0059 -0.02406 -0.00139 -0.01897 0.00486 -0.01619 C 0.00816 -0.00278 0.00312 -0.01804 0.01181 -0.00902 C 0.01302 -0.00787 0.01198 -0.00463 0.01319 -0.00347 C 0.01458 -0.00185 0.01684 -0.00232 0.01858 -0.00162 C 0.02934 0.00786 0.03785 0.02197 0.05017 0.02752 C 0.05642 0.03399 0.06198 0.04278 0.06927 0.04764 C 0.07431 0.05111 0.07899 0.05226 0.08437 0.05504 C 0.10069 0.06359 0.11667 0.0747 0.13368 0.08048 C 0.1375 0.08372 0.14184 0.08718 0.14601 0.0895 C 0.15 0.09181 0.15469 0.09181 0.15833 0.09505 C 0.16424 0.10014 0.17066 0.10384 0.1776 0.10592 C 0.18021 0.11771 0.17639 0.10638 0.18299 0.11332 C 0.18437 0.1147 0.18455 0.11748 0.18576 0.11887 C 0.19028 0.12419 0.19531 0.12534 0.20087 0.12789 C 0.20503 0.1339 0.2099 0.13737 0.21458 0.14246 C 0.21997 0.14824 0.22431 0.15587 0.2309 0.15888 C 0.23299 0.1672 0.24115 0.17553 0.24601 0.18085 C 0.25851 0.19472 0.27569 0.21947 0.29115 0.22641 C 0.31406 0.2493 0.28056 0.21646 0.30226 0.23566 C 0.30642 0.23936 0.31354 0.24977 0.31858 0.25208 C 0.32344 0.25416 0.32865 0.25439 0.33368 0.25578 C 0.34097 0.25763 0.35556 0.26295 0.35556 0.26318 C 0.38802 0.26225 0.42031 0.26295 0.45278 0.2611 C 0.45486 0.2611 0.45642 0.25832 0.45833 0.2574 C 0.48247 0.24606 0.48264 0.24491 0.50087 0.22271 C 0.53472 0.18177 0.50226 0.22456 0.51719 0.20467 C 0.51875 0.19842 0.51719 0.19912 0.51997 0.19912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40" y="133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1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06652"/>
            <a:ext cx="1586456" cy="128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6237" y="1622581"/>
            <a:ext cx="3168352" cy="4736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068657"/>
            <a:ext cx="865187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215195">
            <a:off x="6156078" y="4529934"/>
            <a:ext cx="787119" cy="10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313064"/>
            <a:ext cx="785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499" y="2870712"/>
            <a:ext cx="930970" cy="918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4380" y="2780928"/>
            <a:ext cx="754791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147" y="5373216"/>
            <a:ext cx="864865" cy="609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3202" y="3598340"/>
            <a:ext cx="681974" cy="78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1839" y="3501008"/>
            <a:ext cx="121285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1018" y="5274984"/>
            <a:ext cx="504056" cy="54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729" y="4381672"/>
            <a:ext cx="766928" cy="490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3998" y="5289560"/>
            <a:ext cx="546869" cy="681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04487"/>
            <a:ext cx="4191061" cy="3782432"/>
          </a:xfrm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2250" y="2727325"/>
            <a:ext cx="1187822" cy="1549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8"/>
              </p:ext>
            </p:extLst>
          </p:nvPr>
        </p:nvPicPr>
        <p:blipFill>
          <a:blip r:embed="rId19" cstate="email"/>
          <a:stretch>
            <a:fillRect/>
          </a:stretch>
        </p:blipFill>
        <p:spPr>
          <a:xfrm>
            <a:off x="7349575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88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Кому </a:t>
            </a:r>
            <a:r>
              <a:rPr lang="ru-RU" b="1" dirty="0" smtClean="0"/>
              <a:t>чей</a:t>
            </a:r>
            <a:r>
              <a:rPr lang="ru-RU" dirty="0" smtClean="0"/>
              <a:t> хвостик достался? Удали эти хвостики.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1801061" cy="235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2770" y="2165496"/>
            <a:ext cx="1008112" cy="1281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55632"/>
            <a:ext cx="1935270" cy="188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29120">
            <a:off x="2092463" y="2387074"/>
            <a:ext cx="729808" cy="838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303174" y="1556792"/>
            <a:ext cx="1603652" cy="2896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8937" y="4713945"/>
            <a:ext cx="635357" cy="763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5726" y="3361912"/>
            <a:ext cx="1726753" cy="2855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email"/>
          <a:stretch>
            <a:fillRect/>
          </a:stretch>
        </p:blipFill>
        <p:spPr>
          <a:xfrm>
            <a:off x="8254488" y="8367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126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vide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Подбери каждой  игрушке свой хвостик. Назови хвостики правильно.</a:t>
            </a:r>
            <a:endParaRPr lang="ru-RU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1801061" cy="235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4135" y="4084189"/>
            <a:ext cx="1935270" cy="188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770513" y="1630075"/>
            <a:ext cx="1603652" cy="2896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1834" y="1916832"/>
            <a:ext cx="2600646" cy="430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9686" y="2972286"/>
            <a:ext cx="1139290" cy="1455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3727" y="4513114"/>
            <a:ext cx="6334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7494" y="4855790"/>
            <a:ext cx="731837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email"/>
          <a:stretch>
            <a:fillRect/>
          </a:stretch>
        </p:blipFill>
        <p:spPr>
          <a:xfrm>
            <a:off x="8405117" y="90388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477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1397E-6 L -0.53611 -0.196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06" y="-9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20259E-7 L -0.33055 -0.04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-24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31181 -0.2347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1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vide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9593" y="3070882"/>
            <a:ext cx="2025678" cy="279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Кому </a:t>
            </a:r>
            <a:r>
              <a:rPr lang="ru-RU" b="1" dirty="0"/>
              <a:t>чей</a:t>
            </a:r>
            <a:r>
              <a:rPr lang="ru-RU" dirty="0"/>
              <a:t> хвостик достался? Удали эти хвостики.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087" y="1533559"/>
            <a:ext cx="1875217" cy="216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56792"/>
            <a:ext cx="1696999" cy="2233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93627"/>
            <a:ext cx="2161153" cy="209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022262">
            <a:off x="434596" y="2999958"/>
            <a:ext cx="747092" cy="858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81908"/>
            <a:ext cx="1060450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850936">
            <a:off x="3683969" y="4452810"/>
            <a:ext cx="1158875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email"/>
          <a:stretch>
            <a:fillRect/>
          </a:stretch>
        </p:blipFill>
        <p:spPr>
          <a:xfrm>
            <a:off x="7524328" y="10287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81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1146" y="2381908"/>
            <a:ext cx="2524125" cy="3488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Подбери каждой </a:t>
            </a:r>
            <a:r>
              <a:rPr lang="ru-RU" sz="3600" dirty="0" smtClean="0"/>
              <a:t> игрушке </a:t>
            </a:r>
            <a:r>
              <a:rPr lang="ru-RU" sz="3600" dirty="0"/>
              <a:t>свой хвостик. Назови хвостики правильно.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087" y="1533559"/>
            <a:ext cx="1875217" cy="216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6140" y="4257740"/>
            <a:ext cx="1055709" cy="1379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56792"/>
            <a:ext cx="1696999" cy="2233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3202" y="3284984"/>
            <a:ext cx="999682" cy="1334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93627"/>
            <a:ext cx="2161153" cy="209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509120"/>
            <a:ext cx="865187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email"/>
          <a:stretch>
            <a:fillRect/>
          </a:stretch>
        </p:blipFill>
        <p:spPr>
          <a:xfrm>
            <a:off x="8457218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477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2183E-6 L -0.37326 -0.170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63" y="-85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05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6105E-6 L -0.47257 0.0011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2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9.52821E-7 L -0.721 -0.28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59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641182"/>
            <a:ext cx="1403647" cy="2192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916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Кому </a:t>
            </a:r>
            <a:r>
              <a:rPr lang="ru-RU" b="1" dirty="0"/>
              <a:t>чей</a:t>
            </a:r>
            <a:r>
              <a:rPr lang="ru-RU" dirty="0"/>
              <a:t> хвостик достался? Удали эти хвостики.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49654"/>
            <a:ext cx="1989610" cy="26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88973"/>
            <a:ext cx="2592288" cy="259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115181">
            <a:off x="1927732" y="2216246"/>
            <a:ext cx="974298" cy="891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34676"/>
            <a:ext cx="2909218" cy="245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6358" y="764704"/>
            <a:ext cx="988966" cy="161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88496">
            <a:off x="4599242" y="4749916"/>
            <a:ext cx="1236838" cy="1212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92999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6358" y="1916832"/>
            <a:ext cx="2507641" cy="3916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673100" y="-28665"/>
            <a:ext cx="82296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/>
              <a:t>Подбери каждой </a:t>
            </a:r>
            <a:r>
              <a:rPr lang="ru-RU" sz="3600" dirty="0" smtClean="0"/>
              <a:t> игрушке </a:t>
            </a:r>
            <a:r>
              <a:rPr lang="ru-RU" sz="3600" dirty="0"/>
              <a:t>свой хвостик. Назови хвостики правильно.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49654"/>
            <a:ext cx="1989610" cy="26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7845" y="2572788"/>
            <a:ext cx="863900" cy="141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3984" y="3772971"/>
            <a:ext cx="2592288" cy="259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1663" y="1150911"/>
            <a:ext cx="2909218" cy="245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901521">
            <a:off x="7443776" y="4757914"/>
            <a:ext cx="989447" cy="96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7742597" y="3320101"/>
            <a:ext cx="798653" cy="1503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75292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71138E-6 L -0.37448 0.092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33" y="4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3867E-6 L -0.179 -0.41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20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9584E-6 L -0.59896 -0.09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48" y="-48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7452320" y="3299782"/>
            <a:ext cx="1655952" cy="295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Кому </a:t>
            </a:r>
            <a:r>
              <a:rPr lang="ru-RU" b="1" dirty="0"/>
              <a:t>чей</a:t>
            </a:r>
            <a:r>
              <a:rPr lang="ru-RU" dirty="0"/>
              <a:t> хвостик достался? Удали эти хвостики.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636" y="1528450"/>
            <a:ext cx="2664296" cy="2253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5690" y="1889296"/>
            <a:ext cx="2203415" cy="1789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52548"/>
            <a:ext cx="1887749" cy="2130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401763">
            <a:off x="6789795" y="2018576"/>
            <a:ext cx="579387" cy="1139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4593" y="5317723"/>
            <a:ext cx="972397" cy="118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995679">
            <a:off x="847962" y="1652104"/>
            <a:ext cx="8175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0915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742690" y="2033104"/>
            <a:ext cx="2365582" cy="422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Подбери каждой </a:t>
            </a:r>
            <a:r>
              <a:rPr lang="ru-RU" sz="3600" dirty="0" smtClean="0"/>
              <a:t> игрушке </a:t>
            </a:r>
            <a:r>
              <a:rPr lang="ru-RU" sz="3600" dirty="0"/>
              <a:t>свой хвостик. Назови хвостики правильно.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636" y="1528450"/>
            <a:ext cx="2664296" cy="2253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2101" y="4542000"/>
            <a:ext cx="1180319" cy="144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1216" y="2173521"/>
            <a:ext cx="2203415" cy="1789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8741" y="3962618"/>
            <a:ext cx="753679" cy="702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252549"/>
            <a:ext cx="1887749" cy="2130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9994" y="2996952"/>
            <a:ext cx="725487" cy="142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154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89 -0.04671 L -0.7559 -0.377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40" y="-165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18316E-6 L -0.56702 0.25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51" y="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2 0.02105 L -0.21302 -0.181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41" y="-10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Кому </a:t>
            </a:r>
            <a:r>
              <a:rPr lang="ru-RU" b="1" dirty="0"/>
              <a:t>чей</a:t>
            </a:r>
            <a:r>
              <a:rPr lang="ru-RU" dirty="0"/>
              <a:t> хвостик достался? Удали эти хвостики.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00786"/>
            <a:ext cx="1928130" cy="251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401589">
            <a:off x="4726053" y="1849915"/>
            <a:ext cx="1008112" cy="1281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3530" y="4149080"/>
            <a:ext cx="1177331" cy="2068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563624"/>
            <a:ext cx="2120900" cy="256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5128" y="2276872"/>
            <a:ext cx="101123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Объект 1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488994" y="1711507"/>
            <a:ext cx="2058882" cy="2196558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082269">
            <a:off x="4302201" y="4540916"/>
            <a:ext cx="1188584" cy="126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4404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Подбери каждой </a:t>
            </a:r>
            <a:r>
              <a:rPr lang="ru-RU" sz="3600" dirty="0" smtClean="0"/>
              <a:t> </a:t>
            </a:r>
            <a:r>
              <a:rPr lang="ru-RU" sz="3600" dirty="0" err="1" smtClean="0"/>
              <a:t>игруш</a:t>
            </a:r>
            <a:r>
              <a:rPr lang="ru-RU" sz="3600" dirty="0" smtClean="0"/>
              <a:t> </a:t>
            </a:r>
            <a:r>
              <a:rPr lang="ru-RU" sz="3600" dirty="0"/>
              <a:t>свой хвостик. Назови хвостики правильно.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1801061" cy="235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1834" y="1844824"/>
            <a:ext cx="2489028" cy="4372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9686" y="2972286"/>
            <a:ext cx="1139290" cy="1455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6773" y="3909130"/>
            <a:ext cx="2120900" cy="256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7427" y="5067458"/>
            <a:ext cx="101123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355976" y="1396436"/>
            <a:ext cx="2060627" cy="2194750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09546">
            <a:off x="6878856" y="1777297"/>
            <a:ext cx="1188584" cy="126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930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1397E-6 L -0.53611 -0.19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06" y="-9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34653 -0.046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-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5.55556E-6 L 8.33333E-7 -5.55556E-6 C 0.00277 -0.00811 0.0059 -0.01251 0.00277 -0.0213 C 0.00191 -0.02431 -0.00313 -0.02616 -0.00469 -0.02778 C -0.00573 -0.02871 -0.00643 -0.03056 -0.00747 -0.03149 C -0.00868 -0.03265 -0.01007 -0.03311 -0.01129 -0.03403 C -0.0132 -0.03566 -0.01511 -0.03728 -0.01702 -0.03913 C -0.01789 -0.03982 -0.01875 -0.04098 -0.01979 -0.04144 C -0.02084 -0.04191 -0.0217 -0.04214 -0.02257 -0.04283 C -0.0316 -0.04885 -0.02379 -0.04491 -0.03021 -0.04792 C -0.03143 -0.04908 -0.03247 -0.0507 -0.03403 -0.05163 C -0.03507 -0.05232 -0.03646 -0.05232 -0.03768 -0.05278 C -0.03976 -0.05394 -0.0415 -0.05556 -0.04341 -0.05672 C -0.04532 -0.05765 -0.04723 -0.05811 -0.04914 -0.05927 C -0.05591 -0.0632 -0.05712 -0.06528 -0.0632 -0.06806 C -0.06545 -0.06899 -0.06754 -0.06968 -0.06979 -0.07061 C -0.08143 -0.07431 -0.08889 -0.07709 -0.1 -0.07941 C -0.10469 -0.08033 -0.1125 -0.08126 -0.11702 -0.08172 C -0.1191 -0.08311 -0.12118 -0.08542 -0.12361 -0.08566 C -0.18577 -0.08843 -0.15417 -0.08774 -0.18577 -0.08056 C -0.20834 -0.07547 -0.20608 -0.07616 -0.22361 -0.07431 C -0.22674 -0.07269 -0.22969 -0.07038 -0.23299 -0.06922 C -0.24132 -0.06621 -0.2375 -0.06783 -0.24427 -0.06413 C -0.24983 -0.05695 -0.2441 -0.06297 -0.25382 -0.05927 C -0.25486 -0.0588 -0.25556 -0.05718 -0.2566 -0.05672 C -0.25782 -0.05603 -0.25903 -0.05579 -0.26042 -0.05533 C -0.27448 -0.05579 -0.28872 -0.05672 -0.30278 -0.05672 C -0.31354 -0.05672 -0.31146 -0.0588 -0.31511 -0.05163 C -0.31545 -0.05001 -0.31511 -0.04792 -0.31598 -0.04653 C -0.31719 -0.04491 -0.31927 -0.04515 -0.32066 -0.04399 C -0.3224 -0.0426 -0.32379 -0.04052 -0.32552 -0.03913 C -0.32657 -0.03797 -0.32795 -0.03751 -0.32917 -0.03658 C -0.33056 -0.03542 -0.33177 -0.03403 -0.33299 -0.03265 C -0.33368 -0.03149 -0.33403 -0.02987 -0.3349 -0.02894 C -0.33559 -0.02825 -0.33716 -0.02871 -0.33768 -0.02778 C -0.33907 -0.02547 -0.33959 -0.02269 -0.34063 -0.02015 C -0.34202 -0.01644 -0.34375 -0.01413 -0.34618 -0.01135 C -0.34705 -0.01042 -0.34809 -0.00973 -0.34896 -0.0088 C -0.35 -0.00973 -0.35191 -0.00973 -0.35191 -0.01135 C -0.35191 -0.01621 -0.34427 -0.02292 -0.34236 -0.02385 C -0.33976 -0.02547 -0.33681 -0.02547 -0.33403 -0.0264 C -0.32483 -0.0301 -0.3158 -0.03427 -0.3066 -0.03774 C -0.29966 -0.04052 -0.29271 -0.04283 -0.28577 -0.04538 C -0.28525 -0.04653 -0.2842 -0.04769 -0.28403 -0.04908 C -0.28386 -0.05047 -0.28386 -0.05278 -0.2849 -0.05278 C -0.28976 -0.05278 -0.29427 -0.05001 -0.29896 -0.04908 C -0.3158 -0.04584 -0.29827 -0.04954 -0.30938 -0.04653 C -0.31129 -0.04607 -0.3132 -0.04584 -0.31511 -0.04538 C -0.31806 -0.04445 -0.31893 -0.04399 -0.3217 -0.04283 C -0.32257 -0.04191 -0.32344 -0.04098 -0.32448 -0.04028 C -0.32726 -0.03866 -0.33021 -0.03774 -0.33299 -0.03658 C -0.3349 -0.03566 -0.33681 -0.03519 -0.33872 -0.03403 C -0.35643 -0.02223 -0.3342 -0.03635 -0.35747 -0.02385 C -0.36007 -0.02246 -0.36268 -0.02061 -0.36511 -0.01899 C -0.36615 -0.01806 -0.36684 -0.01691 -0.36789 -0.01644 C -0.37101 -0.01459 -0.37414 -0.01274 -0.37726 -0.01135 C -0.41754 0.00555 -0.39132 -0.00788 -0.4132 0.0037 C -0.42153 0.01249 -0.41407 0.00555 -0.42448 0.01249 C -0.42552 0.01319 -0.42622 0.01458 -0.42726 0.01504 C -0.42917 0.01597 -0.43108 0.01597 -0.43299 0.01643 C -0.44202 0.02453 -0.44115 0.02059 -0.43768 0.04282 C -0.4375 0.04421 -0.43577 0.04444 -0.4349 0.04536 C -0.4342 0.04652 -0.43386 0.04814 -0.43299 0.04907 C -0.43125 0.05115 -0.42917 0.05231 -0.42726 0.05416 C -0.42327 0.05763 -0.42552 0.05601 -0.42066 0.05925 C -0.41598 0.05879 -0.41129 0.05902 -0.4066 0.05786 C -0.40539 0.05763 -0.40469 0.05601 -0.40382 0.05532 C -0.40278 0.05485 -0.40191 0.05439 -0.40087 0.05416 C -0.39931 0.0537 -0.39775 0.05347 -0.39618 0.05277 C -0.39427 0.05208 -0.39063 0.05022 -0.39063 0.05022 C -0.3915 0.04999 -0.39254 0.04837 -0.39341 0.04907 C -0.39427 0.04976 -0.39462 0.05161 -0.39427 0.05277 C -0.39358 0.05555 -0.39202 0.05532 -0.39063 0.05532 L -0.39063 0.05532 " pathEditMode="relative" ptsTypes="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Кому </a:t>
            </a:r>
            <a:r>
              <a:rPr lang="ru-RU" b="1" dirty="0"/>
              <a:t>чей</a:t>
            </a:r>
            <a:r>
              <a:rPr lang="ru-RU" dirty="0"/>
              <a:t> хвостик достался? Удали эти хвостики.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1555694" cy="209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753329">
            <a:off x="3724200" y="4566361"/>
            <a:ext cx="1042987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Объект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66"/>
          <a:stretch/>
        </p:blipFill>
        <p:spPr>
          <a:xfrm>
            <a:off x="5780511" y="1474313"/>
            <a:ext cx="1357039" cy="263292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9909" y="3410779"/>
            <a:ext cx="1416671" cy="247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96246"/>
            <a:ext cx="1761926" cy="228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586019">
            <a:off x="5295085" y="2259936"/>
            <a:ext cx="835224" cy="1144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903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Подбери каждой </a:t>
            </a:r>
            <a:r>
              <a:rPr lang="ru-RU" sz="3600" dirty="0" smtClean="0"/>
              <a:t> игрушке </a:t>
            </a:r>
            <a:r>
              <a:rPr lang="ru-RU" sz="3600" dirty="0"/>
              <a:t>свой хвостик. Назови хвостики правильно.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1555694" cy="209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Объект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66"/>
          <a:stretch/>
        </p:blipFill>
        <p:spPr>
          <a:xfrm>
            <a:off x="4427984" y="1159919"/>
            <a:ext cx="1357039" cy="263292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3239" y="1988839"/>
            <a:ext cx="2833342" cy="3897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96246"/>
            <a:ext cx="1761926" cy="228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88712">
            <a:off x="6766374" y="2912164"/>
            <a:ext cx="837770" cy="812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5717">
            <a:off x="7429722" y="1968151"/>
            <a:ext cx="83502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16236"/>
            <a:ext cx="1547118" cy="1762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2411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 -0.01064 L -0.38385 -0.304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6" y="-14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24884E-6 L -0.60868 -0.036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34" y="-1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9.80574E-7 L -0.39757 0.3179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158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Помоги Незнайке  запомнить </a:t>
            </a:r>
            <a:r>
              <a:rPr lang="ru-RU" b="1" i="1" dirty="0" smtClean="0"/>
              <a:t>чьи</a:t>
            </a:r>
            <a:r>
              <a:rPr lang="ru-RU" dirty="0" smtClean="0"/>
              <a:t> это хвостики.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412776"/>
            <a:ext cx="4602120" cy="3240360"/>
          </a:xfr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64904"/>
            <a:ext cx="2736304" cy="355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6485" y="1340768"/>
            <a:ext cx="1799456" cy="180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653136"/>
            <a:ext cx="1152525" cy="1935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96711">
            <a:off x="4644008" y="2996952"/>
            <a:ext cx="1076544" cy="140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email"/>
          <a:stretch>
            <a:fillRect/>
          </a:stretch>
        </p:blipFill>
        <p:spPr>
          <a:xfrm>
            <a:off x="7740352" y="8745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636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Чей</a:t>
            </a:r>
            <a:r>
              <a:rPr lang="ru-RU" dirty="0" smtClean="0"/>
              <a:t> хвостик?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6586"/>
          <a:stretch/>
        </p:blipFill>
        <p:spPr>
          <a:xfrm>
            <a:off x="2555776" y="1988840"/>
            <a:ext cx="3155034" cy="4117703"/>
          </a:xfrm>
        </p:spPr>
      </p:pic>
      <p:pic>
        <p:nvPicPr>
          <p:cNvPr id="12" name="Объект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713"/>
          <a:stretch/>
        </p:blipFill>
        <p:spPr>
          <a:xfrm>
            <a:off x="6306187" y="1844824"/>
            <a:ext cx="1612689" cy="205617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918876" y="4046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47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5.96808E-7 L -0.12031 0.09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45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9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3932"/>
          <a:stretch/>
        </p:blipFill>
        <p:spPr>
          <a:xfrm>
            <a:off x="2339752" y="1196752"/>
            <a:ext cx="2575578" cy="4642243"/>
          </a:xfrm>
        </p:spPr>
      </p:pic>
      <p:pic>
        <p:nvPicPr>
          <p:cNvPr id="7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436096" y="3212976"/>
            <a:ext cx="1540681" cy="1522765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12360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790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79371E-6 L -0.13386 0.115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575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9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979712" y="1772816"/>
            <a:ext cx="3024336" cy="3874149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88840"/>
            <a:ext cx="2105143" cy="2622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332279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0532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96947E-6 L -0.17014 0.081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7" y="407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3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3243262" y="1988344"/>
            <a:ext cx="2809875" cy="3657600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0811" y="2996952"/>
            <a:ext cx="1292225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84368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26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87604E-6 C 0.00451 -0.00602 0.00659 -0.00648 0.01267 -0.00833 C 0.01597 -0.00787 0.01996 -0.00925 0.02274 -0.00671 C 0.025 -0.00463 0.02378 0.00046 0.02517 0.00347 C 0.02951 0.01272 0.0309 0.02336 0.03541 0.03214 C 0.0335 0.03908 0.03489 0.04116 0.03784 0.04718 C 0.03385 0.05434 0.03229 0.06221 0.02777 0.06915 C 0.01267 0.0925 -0.00643 0.11586 -0.02795 0.12812 C -0.04011 0.13506 -0.05313 0.13668 -0.06598 0.13991 C -0.07466 0.14593 -0.08334 0.14731 -0.09254 0.15194 C -0.0967 0.15749 -0.10105 0.16142 -0.10521 0.16697 C -0.10816 0.179 -0.10903 0.17414 -0.10521 0.18224 C -0.10313 0.19264 -0.10087 0.19773 -0.10261 0.20744 C -0.09879 0.22479 -0.09115 0.24676 -0.07848 0.25462 C -0.05799 0.28307 -0.01945 0.26202 0.01007 0.26133 C 0.01302 0.26087 0.01597 0.26064 0.01892 0.25971 C 0.02413 0.25786 0.03402 0.253 0.03402 0.253 C 0.0408 0.2463 0.04791 0.2456 0.05555 0.24121 C 0.0684 0.23381 0.05816 0.23774 0.06823 0.2345 C 0.06892 0.23311 0.07604 0.22201 0.07708 0.21924 C 0.07951 0.21299 0.08038 0.20675 0.0835 0.20074 C 0.08437 0.19334 0.08455 0.18594 0.08593 0.17877 C 0.08628 0.17669 0.08802 0.17553 0.08854 0.17368 C 0.08923 0.17113 0.08941 0.16813 0.08975 0.16535 C 0.08836 0.13829 0.0908 0.11216 0.1 0.08765 C 0.09548 0.07308 0.09809 0.0666 0.10625 0.05573 C 0.10382 0.04579 0.10868 0.04116 0.11267 0.03376 C 0.11267 0.03376 0.1177 0.02174 0.11892 0.02035 C 0.12448 0.0141 0.12864 0.01225 0.13541 0.01017 C 0.14548 0.01295 0.15434 0.01202 0.15434 0.02867 " pathEditMode="relative" ptsTypes="fffffffffffffffffffffffffffffA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5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907704" y="1916832"/>
            <a:ext cx="3612235" cy="3510307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6516216" y="2492896"/>
            <a:ext cx="864096" cy="993710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12360" y="4046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66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8545E-6 L -0.16546 0.064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81" y="3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 </a:t>
            </a:r>
            <a:r>
              <a:rPr lang="ru-RU" dirty="0"/>
              <a:t>хвостик?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3062287" y="2012156"/>
            <a:ext cx="3171825" cy="3609975"/>
          </a:xfr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448" y="1556792"/>
            <a:ext cx="1560513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956376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05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50786E-6 C 0.00503 -0.00971 0.00052 -0.00925 0.01024 -0.01179 C 0.02083 -0.01133 0.03142 -0.01179 0.04184 -0.01017 C 0.04583 -0.00971 0.05556 0.00139 0.06076 0.00509 C 0.06337 0.0118 0.06927 0.01781 0.0684 0.02521 C 0.06788 0.02914 0.06424 0.0495 0.06215 0.05227 C 0.05122 0.06684 0.0401 0.08164 0.02917 0.09621 C 0.00885 0.12327 -0.01111 0.15148 -0.0316 0.17877 C -0.03872 0.18826 -0.05174 0.20976 -0.05938 0.21578 C -0.06736 0.22202 -0.06406 0.21855 -0.06962 0.22595 C -0.0684 0.22642 -0.06615 0.22595 -0.0658 0.22757 C -0.06545 0.22942 -0.06719 0.23104 -0.06823 0.23266 C -0.07448 0.24214 -0.08194 0.24931 -0.08733 0.25972 C -0.0908 0.27452 -0.08889 0.27845 -0.08472 0.29348 C -0.08264 0.30065 -0.08455 0.30597 -0.07847 0.30852 C -0.07448 0.31383 -0.06944 0.318 -0.0658 0.32378 C -0.06476 0.3254 -0.06458 0.32771 -0.06319 0.32887 C -0.06042 0.33095 -0.04913 0.33557 -0.04549 0.33719 C -0.03507 0.35916 -0.01458 0.33881 -0.00243 0.33049 C -0.00729 0.32077 -0.00226 0.32216 0.00139 0.3136 C 0.0066 0.30135 0.0151 0.29117 0.02153 0.27984 C 0.02847 0.26758 0.02187 0.27475 0.02917 0.26804 C 0.03663 0.25347 0.04566 0.26041 0.05955 0.26134 C 0.06458 0.26342 0.06788 0.26758 0.07222 0.27151 C 0.07361 0.27961 0.075 0.28724 0.07726 0.2951 C 0.07465 0.3099 0.06858 0.33049 0.07986 0.34066 C 0.08212 0.34691 0.08212 0.34644 0.08368 0.35246 C 0.08455 0.35593 0.08611 0.36263 0.08611 0.36263 C 0.09792 0.36101 0.0974 0.36309 0.10521 0.35754 C 0.11319 0.35176 0.12517 0.33789 0.1342 0.33719 C 0.14983 0.33604 0.18108 0.33557 0.18108 0.33557 " pathEditMode="relative" ptsTypes="ffffffffffffffffffffffffffffffA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5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980728"/>
            <a:ext cx="3333909" cy="5725626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832573" y="3573132"/>
            <a:ext cx="780648" cy="936777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84368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186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9202E-6 L -0.12136 -0.004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76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5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3352800" y="2355056"/>
            <a:ext cx="2590800" cy="2924175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195735" y="2852936"/>
            <a:ext cx="808015" cy="1584176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596336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877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83904E-6 C 0.00938 -0.00394 0.01233 -0.00278 0.02396 -0.00162 C 0.02952 0.00346 0.02934 0.00971 0.03282 0.01688 C 0.03733 0.03885 0.03091 0.00994 0.03663 0.02867 C 0.03959 0.03839 0.03854 0.04787 0.04549 0.05411 C 0.04722 0.06082 0.04879 0.06359 0.05313 0.06753 C 0.05486 0.07446 0.05677 0.07701 0.06198 0.07932 C 0.0691 0.07886 0.07657 0.07978 0.08351 0.0777 C 0.08733 0.07655 0.08229 0.06244 0.08229 0.06244 C 0.08264 0.05897 0.0816 0.05458 0.08351 0.05226 C 0.08507 0.05041 0.08941 0.05134 0.08976 0.05411 C 0.09045 0.0592 0.08716 0.06406 0.08594 0.06914 C 0.08559 0.07076 0.08472 0.07423 0.08472 0.07423 C 0.08611 0.08348 0.08889 0.08927 0.09115 0.09782 C 0.09236 0.09736 0.10087 0.09528 0.10122 0.09273 C 0.10365 0.0777 0.0908 0.08094 0.10625 0.08094 " pathEditMode="relative" ptsTypes="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 </a:t>
            </a:r>
            <a:r>
              <a:rPr lang="ru-RU" dirty="0"/>
              <a:t>хвостик?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9450" y="1745456"/>
            <a:ext cx="2857500" cy="4143375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695325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84368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655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9.3432E-7 L 0.15104 0.097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4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 </a:t>
            </a:r>
            <a:r>
              <a:rPr lang="ru-RU" dirty="0"/>
              <a:t>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688"/>
          <a:stretch/>
        </p:blipFill>
        <p:spPr>
          <a:xfrm>
            <a:off x="1475656" y="1772816"/>
            <a:ext cx="3035272" cy="4056578"/>
          </a:xfrm>
        </p:spPr>
      </p:pic>
      <p:pic>
        <p:nvPicPr>
          <p:cNvPr id="7" name="Объект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1090259">
            <a:off x="6001223" y="1137697"/>
            <a:ext cx="1002392" cy="286099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956376" y="4046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751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0.02244 C -0.0092 0.02337 -0.04584 0.01943 -0.0816 0.0266 C -0.0941 0.02915 -0.10643 0.03424 -0.11841 0.0391 C -0.12639 0.04233 -0.13195 0.04742 -0.14045 0.04904 C -0.14809 0.05552 -0.1382 0.04789 -0.15 0.05321 C -0.15486 0.05529 -0.15868 0.05991 -0.16372 0.06153 C -0.16893 0.06917 -0.17674 0.0731 -0.1816 0.0812 C -0.1849 0.08652 -0.18941 0.09114 -0.19219 0.09669 C -0.19289 0.09808 -0.19323 0.09993 -0.19427 0.10086 C -0.19549 0.10201 -0.19705 0.10178 -0.19844 0.10225 C -0.20295 0.10849 -0.2066 0.11451 -0.21111 0.12052 C -0.21441 0.12492 -0.21841 0.12908 -0.22049 0.13463 " pathEditMode="relative" rAng="0" ptsTypes="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54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627784" y="2420888"/>
            <a:ext cx="3323598" cy="2808312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75049">
            <a:off x="6915115" y="2706279"/>
            <a:ext cx="1014728" cy="99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88545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83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19149E-6 C -0.00816 -0.00417 -0.00035 -0.0155 -0.00972 -0.02012 C -0.01562 -0.03469 -0.025 -0.02614 -0.03611 -0.02521 C -0.03785 -0.02405 -0.03993 -0.02405 -0.04149 -0.02197 C -0.04444 -0.01758 -0.04583 -0.01134 -0.04878 -0.00671 C -0.04931 -0.0044 -0.04931 -0.00208 -0.05 3.19149E-6 C -0.05122 0.0037 -0.05417 0.01017 -0.05417 0.0104 C -0.05538 0.0178 -0.05521 0.02081 -0.05937 0.0252 C -0.05868 0.02752 -0.05764 0.0296 -0.05747 0.03214 C -0.05729 0.03376 -0.05833 0.03538 -0.05833 0.037 C -0.05833 0.04024 -0.05781 0.05666 -0.05521 0.06082 C -0.05295 0.06452 -0.04878 0.06313 -0.04566 0.06406 C -0.03819 0.06013 -0.04045 0.0636 -0.03733 0.05573 C -0.0349 0.04394 -0.03299 0.03977 -0.03194 0.02706 C -0.03229 0.00902 -0.0316 -0.00902 -0.03299 -0.02706 C -0.03316 -0.02984 -0.03542 -0.03122 -0.03611 -0.03377 C -0.03802 -0.04047 -0.03576 -0.04325 -0.03941 -0.0488 C -0.0401 -0.04996 -0.04635 -0.05204 -0.0467 -0.05227 C -0.04861 -0.05204 -0.06285 -0.05181 -0.06806 -0.0488 C -0.07292 -0.04579 -0.07622 -0.03654 -0.08073 -0.03215 C -0.08889 -0.02359 -0.07865 -0.03816 -0.08715 -0.02706 C -0.09653 -0.01457 -0.0842 -0.02845 -0.0934 -0.0185 C -0.09306 -0.0111 -0.0934 -0.0037 -0.09219 0.00347 C -0.09184 0.00532 -0.08976 0.00508 -0.08906 0.0067 C -0.08837 0.00809 -0.08837 0.01017 -0.08802 0.01179 C -0.08681 0.0296 -0.08594 0.05273 -0.07535 0.06406 C -0.07361 0.0636 -0.07153 0.06406 -0.07014 0.06244 C -0.0691 0.06151 -0.06892 0.0592 -0.06892 0.05735 C -0.06892 0.02682 -0.06823 0.04209 -0.07222 0.02706 C -0.07552 0.01503 -0.07587 0.0148 -0.0816 0.00832 C -0.09184 -0.00324 -0.0901 -0.00393 -0.10278 -0.00671 C -0.11562 -0.01319 -0.13194 -0.00555 -0.14531 -0.00347 C -0.14826 0.00138 -0.15069 0.00693 -0.15382 0.01179 C -0.15503 0.01804 -0.15642 0.01919 -0.1599 0.02197 " pathEditMode="relative" rAng="0" ptsTypes="fffffffffffffffffffffffffffffffff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6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2943225" y="2002631"/>
            <a:ext cx="3409950" cy="3629025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3016"/>
            <a:ext cx="1658937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524328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009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37728E-6 C 0.00225 -0.01041 0.00572 -0.01735 0.01163 -0.02521 C 0.0125 -0.02845 0.01493 -0.03701 0.01684 -0.03932 C 0.01927 -0.0421 0.02274 -0.04256 0.02534 -0.04488 C 0.03437 -0.06292 0.04635 -0.06593 0.06006 -0.07425 C 0.06857 -0.07934 0.07586 -0.08258 0.08524 -0.0842 C 0.12777 -0.08281 0.11614 -0.08813 0.1368 -0.08004 C 0.14253 -0.07772 0.14722 -0.07425 0.1526 -0.07148 C 0.15677 -0.0694 0.16527 -0.06593 0.16527 -0.06593 C 0.171 -0.05459 0.16354 -0.06755 0.17048 -0.06038 C 0.17152 -0.05922 0.1717 -0.05737 0.17274 -0.05621 C 0.17777 -0.05066 0.17552 -0.05505 0.18003 -0.05182 C 0.18333 -0.04927 0.18645 -0.04626 0.18958 -0.04349 C 0.19062 -0.04256 0.1927 -0.04071 0.1927 -0.04071 C 0.19809 -0.03007 0.19062 -0.04326 0.19895 -0.03377 C 0.20381 -0.02822 0.20069 -0.02776 0.2085 -0.02521 C 0.21475 -0.01966 0.21597 -0.01874 0.22326 -0.01689 C 0.23211 -0.01087 0.24513 -0.01989 0.25156 -0.01134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5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187624" y="1916832"/>
            <a:ext cx="4176464" cy="3263336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31775"/>
            <a:ext cx="597923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446521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88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5.79093E-6 C -0.01076 0.00139 -0.01632 0.00116 -0.02535 0.00671 C -0.03298 0.01758 -0.03368 0.03354 -0.04045 0.04557 C -0.04618 0.06939 -0.05503 0.09113 -0.0658 0.11125 C -0.07448 0.10986 -0.0809 0.10824 -0.08854 0.10292 C -0.09219 0.09575 -0.09271 0.08743 -0.09496 0.07933 C -0.09236 0.07008 -0.09323 0.07771 -0.09739 0.07077 C -0.09826 0.06939 -0.09774 0.0673 -0.09861 0.06592 C -0.10104 0.06175 -0.10798 0.05967 -0.11128 0.05736 C -0.12309 0.05782 -0.13507 0.05667 -0.14687 0.05898 C -0.14983 0.05967 -0.15434 0.06592 -0.15434 0.06592 C -0.16423 0.08442 -0.15781 0.10431 -0.1658 0.1198 C -0.16979 0.142 -0.1717 0.16236 -0.19114 0.1686 C -0.19809 0.17484 -0.20521 0.1686 -0.21267 0.16536 C -0.21875 0.15727 -0.2217 0.14617 -0.22656 0.13669 C -0.22691 0.13507 -0.22691 0.13275 -0.22778 0.1316 C -0.23073 0.12767 -0.23316 0.13229 -0.23038 0.12813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619672" y="1844824"/>
            <a:ext cx="3044233" cy="3672408"/>
          </a:xfrm>
        </p:spPr>
      </p:pic>
      <p:pic>
        <p:nvPicPr>
          <p:cNvPr id="7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6230304" y="2708920"/>
            <a:ext cx="1010232" cy="648072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158899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9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24699E-6 C -0.01476 -0.00624 -0.00643 -0.00624 -0.02778 -0.00832 C -0.04045 -0.01179 -0.04323 -0.00832 -0.04931 -0.02197 C -0.04983 -0.02428 -0.04965 -0.02682 -0.0507 -0.02867 C -0.05504 -0.03584 -0.0559 -0.02197 -0.05313 -0.037 C -0.06198 -0.05411 -0.04497 -0.07747 -0.03281 -0.08256 C -0.02899 -0.08603 -0.02465 -0.09042 -0.02031 -0.09273 C -0.01788 -0.09412 -0.01268 -0.09597 -0.01268 -0.09597 C 0.00555 -0.11424 0.03073 -0.10222 0.05191 -0.09597 C 0.06007 -0.09065 0.06857 -0.08742 0.07726 -0.08418 C 0.08316 -0.07909 0.08958 -0.08071 0.09618 -0.07747 C 0.11059 -0.05828 0.09149 -0.08186 0.10764 -0.06753 C 0.10972 -0.06568 0.11076 -0.06267 0.11267 -0.06059 C 0.11389 -0.0592 0.11528 -0.05851 0.11649 -0.05735 C 0.12222 -0.04556 0.11476 -0.05966 0.12413 -0.04717 C 0.12743 -0.04278 0.12882 -0.03515 0.1316 -0.03029 C 0.13351 -0.01457 0.14097 -0.00138 0.14566 0.01342 C 0.14392 0.02197 0.14635 0.02452 0.14427 0.03215 C 0.14219 0.06661 0.13403 0.1013 0.12153 0.13159 C 0.11719 0.15542 0.12517 0.11402 0.11649 0.14848 C 0.11562 0.15172 0.11632 0.15542 0.11528 0.15842 C 0.11371 0.16282 0.11076 0.16629 0.10885 0.17045 C 0.10417 0.18132 0.10035 0.19265 0.09618 0.20398 C 0.09514 0.20676 0.0908 0.21971 0.08993 0.22086 C 0.08003 0.23405 0.07066 0.24862 0.05694 0.25463 C 0.05208 0.25671 0.04687 0.25694 0.04184 0.2581 C 0.02951 0.2574 0.01719 0.25764 0.00503 0.25625 C 0.00312 0.25602 0.00173 0.25394 3.61111E-6 0.25301 C -0.01649 0.24538 -0.03125 0.24168 -0.04549 0.22757 C -0.05434 0.21878 -0.05695 0.20583 -0.06702 0.19889 C -0.07188 0.19103 -0.07587 0.18201 -0.08351 0.17877 C -0.0875 0.1686 -0.09445 0.16305 -0.0974 0.15172 C -0.10018 0.14085 -0.10087 0.13553 -0.10625 0.12651 C -0.1059 0.12258 -0.10434 0.11864 -0.10504 0.11471 C -0.10538 0.11263 -0.10833 0.11309 -0.10886 0.11124 C -0.10938 0.10916 -0.10799 0.10685 -0.10764 0.10454 C -0.10799 0.10176 -0.1092 0.09899 -0.10886 0.09621 C -0.10799 0.08719 -0.10243 0.09459 -0.11007 0.08765 C -0.11094 0.08604 -0.11215 0.08442 -0.11268 0.08257 C -0.11389 0.07887 -0.11354 0.07424 -0.11511 0.07077 C -0.11649 0.06753 -0.12952 0.05875 -0.1316 0.05736 C -0.13281 0.05505 -0.13386 0.0525 -0.13542 0.05065 C -0.13646 0.0495 -0.13837 0.05019 -0.13924 0.04903 C -0.14011 0.04788 -0.14011 0.04556 -0.14045 0.04394 C -0.14271 0.03516 -0.14184 0.03701 -0.15191 0.03215 C -0.15556 0.0303 -0.1632 0.02706 -0.1632 0.02706 C -0.17882 0.02752 -0.19445 0.0266 -0.21007 0.02868 C -0.21389 0.02914 -0.21667 0.03423 -0.22031 0.03539 C -0.22205 0.03701 -0.22431 0.03816 -0.22535 0.04048 C -0.22656 0.04302 -0.22587 0.04626 -0.22656 0.04903 C -0.22778 0.05366 -0.23455 0.05898 -0.23802 0.05898 " pathEditMode="relative" ptsTypes="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1916832"/>
            <a:ext cx="3257197" cy="2950209"/>
          </a:xfrm>
        </p:spPr>
      </p:pic>
      <p:pic>
        <p:nvPicPr>
          <p:cNvPr id="7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6103" r="-8188"/>
          <a:stretch/>
        </p:blipFill>
        <p:spPr>
          <a:xfrm>
            <a:off x="5436096" y="2276872"/>
            <a:ext cx="1787571" cy="1635797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596336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159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5.55042E-8 L -0.19219 -0.077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18" y="-38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4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547664" y="1844824"/>
            <a:ext cx="2466194" cy="3198888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01007"/>
            <a:ext cx="12620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12360" y="4046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741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57077E-6 L -0.25798 0.065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32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2990850" y="2416969"/>
            <a:ext cx="3314700" cy="2800350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5868" y="2743978"/>
            <a:ext cx="118268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668344" y="4046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954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9.06568E-7 C 0.00208 -0.00879 0.00138 -0.00162 -0.00139 -0.01018 C -0.00243 -0.01341 -0.00382 -0.02035 -0.00382 -0.02035 C -0.00278 -0.04926 -0.00851 -0.0599 0.01128 -0.06406 C 0.02135 -0.06291 0.03177 -0.06383 0.04166 -0.06082 C 0.04375 -0.06013 0.04392 -0.05597 0.04548 -0.05389 C 0.04861 -0.04972 0.05243 -0.04625 0.05555 -0.04209 C 0.05642 -0.03747 0.05885 -0.0333 0.05937 -0.02868 C 0.05972 -0.02475 0.05746 -0.02081 0.05694 -0.01688 C 0.05538 -0.00532 0.0552 -0.00093 0.05052 0.00833 C 0.04704 0.02729 0.05208 0.00208 0.0467 0.02197 C 0.04305 0.03585 0.04288 0.04833 0.03663 0.06059 C 0.03454 0.07192 0.03125 0.08279 0.02656 0.09274 C 0.02517 0.09944 0.02378 0.10592 0.02274 0.11286 C 0.02413 0.12396 0.02534 0.13298 0.02777 0.14339 C 0.03784 0.14038 0.0375 0.13714 0.04427 0.12812 C 0.04548 0.11956 0.04774 0.11147 0.0493 0.10291 C 0.04965 0.09436 0.05052 0.08603 0.05052 0.07747 C 0.05052 0.07562 0.0493 0.07424 0.0493 0.07239 C 0.0493 0.06984 0.05277 0.06198 0.05312 0.06059 C 0.0559 0.0518 0.05798 0.04556 0.06319 0.03885 C 0.06597 0.02752 0.07326 0.02382 0.0809 0.02012 C 0.08645 0.02128 0.09184 0.0222 0.09739 0.02359 C 0.09878 0.02382 0.10034 0.02405 0.10121 0.02521 C 0.11128 0.03862 0.10138 0.0333 0.11007 0.037 C 0.11145 0.04417 0.1125 0.04302 0.10885 0.0488 C 0.10763 0.05065 0.10503 0.05388 0.10503 0.05388 " pathEditMode="relative" ptsTypes="ffffffffffffffffffffffffffA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2886075" y="1883569"/>
            <a:ext cx="3524250" cy="3867150"/>
          </a:xfrm>
        </p:spPr>
      </p:pic>
      <p:pic>
        <p:nvPicPr>
          <p:cNvPr id="7" name="Объект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195736" y="2636912"/>
            <a:ext cx="1061644" cy="1635979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956376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4128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3.284E-6 C 0.00209 0.01133 0.00851 0.01827 0.01129 0.02868 C 0.01372 0.03747 0.0132 0.0525 0.01893 0.05897 C 0.02153 0.06175 0.02726 0.06429 0.03039 0.06568 C 0.03525 0.07008 0.04011 0.07008 0.04549 0.07262 C 0.05521 0.07169 0.06372 0.07239 0.07205 0.06568 C 0.07639 0.06221 0.07969 0.05551 0.08473 0.05389 C 0.09549 0.05042 0.08803 0.0525 0.10764 0.05065 C 0.11719 0.04764 0.11719 0.04718 0.129 0.04903 C 0.13768 0.05273 0.13178 0.05527 0.13542 0.06406 C 0.13664 0.06707 0.14098 0.06822 0.14306 0.06915 C 0.14601 0.07539 0.1448 0.07239 0.14688 0.07748 " pathEditMode="relative" ptsTypes="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047997" y="1699098"/>
            <a:ext cx="3025544" cy="4066436"/>
          </a:xfrm>
        </p:spPr>
      </p:pic>
      <p:pic>
        <p:nvPicPr>
          <p:cNvPr id="7" name="Объект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518"/>
          <a:stretch/>
        </p:blipFill>
        <p:spPr>
          <a:xfrm>
            <a:off x="1331640" y="2852936"/>
            <a:ext cx="1039528" cy="1010653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380312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903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7362E-19 -3.76503E-6 C -0.00538 0.00255 -0.01094 0.00347 -0.01649 0.00509 C -0.01875 0.0081 -0.01996 0.01272 -0.02274 0.01527 C -0.02413 0.01666 -0.02621 0.01619 -0.02778 0.01689 C -0.03003 0.01781 -0.03194 0.01966 -0.0342 0.02036 C -0.03837 0.02174 -0.04687 0.02359 -0.04687 0.02359 C -0.05156 0.02984 -0.05295 0.0377 -0.05816 0.04233 C -0.06198 0.05227 -0.06979 0.05805 -0.07465 0.06753 C -0.07621 0.07401 -0.07865 0.07864 -0.08108 0.08442 C -0.08507 0.09367 -0.08906 0.10962 -0.09115 0.1198 C -0.09323 0.12975 -0.09496 0.1501 -0.09496 0.1501 C -0.09479 0.15472 -0.1 0.21254 -0.08993 0.23266 C -0.08941 0.23543 -0.08976 0.2389 -0.08854 0.24122 C -0.08785 0.2426 -0.08594 0.24214 -0.08472 0.24283 C -0.08299 0.24376 -0.08125 0.24492 -0.07969 0.2463 C -0.07569 0.24977 -0.07483 0.25209 -0.07083 0.25463 C -0.06632 0.25764 -0.06146 0.25833 -0.05694 0.26134 C -0.0441 0.26041 -0.0349 0.25879 -0.02274 0.25648 C -0.01736 0.2537 -0.01163 0.25255 -0.00625 0.24954 C -0.00104 0.24677 0.00885 0.2396 0.00885 0.2396 C 0.01458 0.23197 0.02083 0.22248 0.02413 0.21254 C 0.02865 0.19936 0.02795 0.19149 0.0342 0.17877 C 0.0375 0.1464 0.03281 0.18201 0.03802 0.16027 C 0.0408 0.14825 0.04132 0.13599 0.04566 0.12489 C 0.0474 0.11518 0.04774 0.10431 0.05191 0.09621 C 0.05226 0.0939 0.05243 0.09159 0.05313 0.0895 C 0.05382 0.08719 0.05521 0.08511 0.05573 0.0828 C 0.05816 0.07216 0.05781 0.06892 0.06198 0.05898 C 0.06389 0.04718 0.06771 0.03839 0.07083 0.02706 C 0.0724 0.02151 0.07274 0.0155 0.07465 0.01018 C 0.07604 0.00625 0.07917 0.0037 0.08108 -3.76503E-6 C 0.08385 -0.01156 0.08004 0.00162 0.08611 -0.00994 C 0.08802 -0.01364 0.08924 -0.01827 0.09115 -0.02197 C 0.09653 -0.03214 0.1059 -0.03815 0.11146 -0.04879 C 0.1191 -0.04602 0.12552 -0.04139 0.13299 -0.03862 C 0.13316 -0.03839 0.14045 -0.03237 0.14045 -0.03191 C 0.1408 -0.02844 0.13854 -0.02544 0.13802 -0.02197 C 0.13715 -0.01526 0.13576 -0.00971 0.1342 -0.00323 C 0.13472 0.0044 0.1375 0.01758 0.13542 0.02544 C 0.13698 0.03261 0.13733 0.03909 0.14045 0.04556 C 0.1441 0.06291 0.14115 0.04279 0.13924 0.05736 C 0.13889 0.06013 0.14549 0.07748 0.14688 0.07933 C 0.14792 0.08049 0.14948 0.08049 0.1507 0.08095 C 0.15156 0.08604 0.15104 0.09182 0.15313 0.09621 C 0.15521 0.10037 0.17517 0.10269 0.17604 0.10292 C 0.1776 0.10916 0.17674 0.10962 0.17847 0.10454 " pathEditMode="relative" ptsTypes="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7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 </a:t>
            </a:r>
            <a:r>
              <a:rPr lang="ru-RU" dirty="0"/>
              <a:t>хвостик?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3519487" y="1626394"/>
            <a:ext cx="2257425" cy="4381500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2597150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84368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39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28585E-6 C 0.00973 -0.00416 0.01059 -0.00532 0.02657 0.00185 C 0.02986 0.00324 0.0342 0.01179 0.0342 0.01179 C 0.03681 0.02197 0.03646 0.02613 0.04427 0.02868 C 0.0415 0.0444 0.04688 0.08996 0.04688 0.09112 C 0.04462 0.10869 0.04271 0.12465 0.03924 0.14177 C 0.0382 0.15333 0.03802 0.16189 0.03038 0.16882 C 0.03125 0.17276 0.03282 0.17646 0.03299 0.18062 C 0.03368 0.19241 0.02761 0.22479 0.02153 0.23289 C 0.01979 0.2352 0.01788 0.23705 0.0165 0.23959 C 0.0125 0.2463 0.01077 0.25439 0.00764 0.26156 C 0.00348 0.27104 -0.00243 0.27821 -0.00625 0.28839 C -0.00833 0.29417 -0.01007 0.30689 -0.01007 0.30689 C -0.00694 0.32215 -0.00902 0.32285 0.00261 0.32562 C 0.03125 0.32354 0.04688 0.32424 0.07084 0.31198 C 0.07344 0.30851 0.0783 0.30227 0.07986 0.29857 C 0.08542 0.28515 0.07952 0.29186 0.08351 0.27821 C 0.08802 0.26272 0.09393 0.24722 0.1 0.23289 C 0.10157 0.21693 0.104 0.20236 0.10886 0.18733 C 0.11198 0.17761 0.11667 0.16859 0.1191 0.15865 C 0.12761 0.12419 0.12344 0.13807 0.13038 0.11656 C 0.13282 0.08603 0.12882 0.11702 0.13924 0.08279 C 0.14236 0.07239 0.14132 0.06614 0.14306 0.05573 C 0.14514 0.04325 0.14757 0.03076 0.1507 0.01873 C 0.15226 0.00116 0.15295 -0.00162 0.16337 -0.00995 C 0.17396 -0.00879 0.18455 -0.00925 0.19497 -0.00671 C 0.19636 -0.00648 0.19566 -0.00324 0.19618 -0.00162 C 0.19861 0.00462 0.19896 0.0037 0.20382 0.00694 C 0.20938 0.02151 0.20973 0.03608 0.20504 0.05227 C 0.20591 0.05758 0.20834 0.06221 0.20886 0.06753 C 0.2092 0.07146 0.20712 0.07539 0.20643 0.07932 C 0.20886 0.09251 0.21702 0.10245 0.22153 0.11471 C 0.22066 0.11633 0.21927 0.11771 0.2191 0.1198 C 0.21893 0.12165 0.22032 0.12488 0.22032 0.12488 L 0.21268 0.1198 " pathEditMode="relative" ptsTypes="fffffffffffffffffffffffffffffffff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510"/>
          <a:stretch/>
        </p:blipFill>
        <p:spPr>
          <a:xfrm>
            <a:off x="1835696" y="2564904"/>
            <a:ext cx="2369179" cy="3354558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60848"/>
            <a:ext cx="1166663" cy="160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380312" y="4046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647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77058E-7 C -0.02448 0.0007 -0.04896 0.00024 -0.07344 0.00185 C -0.07969 0.00232 -0.10052 0.03007 -0.10642 0.03562 C -0.10729 0.03724 -0.10781 0.03909 -0.10885 0.04048 C -0.10989 0.04186 -0.1118 0.04233 -0.11267 0.04395 C -0.11441 0.04672 -0.11423 0.05088 -0.11528 0.05412 C -0.11996 0.06846 -0.11528 0.05389 -0.12031 0.06592 C -0.12205 0.07031 -0.12535 0.07933 -0.12535 0.07933 C -0.12691 0.09436 -0.12344 0.11078 -0.1342 0.11818 C -0.16892 0.11564 -0.15017 0.11726 -0.1684 0.11148 C -0.17535 0.10523 -0.17621 0.09482 -0.18489 0.09112 C -0.18732 0.08997 -0.19236 0.08789 -0.19236 0.08789 C -0.19687 0.08927 -0.20885 0.09159 -0.20885 0.09968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Чей</a:t>
            </a:r>
            <a:r>
              <a:rPr lang="ru-RU" dirty="0"/>
              <a:t> хвостик?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21" t="-2676" r="14395" b="-610"/>
          <a:stretch/>
        </p:blipFill>
        <p:spPr>
          <a:xfrm>
            <a:off x="2051720" y="2132856"/>
            <a:ext cx="4292869" cy="3715351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96328"/>
            <a:ext cx="1626096" cy="115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7812360" y="5486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976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8.51064E-7 C -0.00086 -0.00624 -0.00086 -0.01272 -0.00244 -0.01873 C -0.004 -0.02544 -0.01129 -0.03261 -0.01389 -0.03885 C -0.01858 -0.05041 -0.02223 -0.06175 -0.02778 -0.07262 C -0.03091 -0.0858 -0.02622 -0.07076 -0.03282 -0.07932 C -0.03525 -0.08256 -0.03629 -0.09135 -0.03785 -0.09459 C -0.03907 -0.09713 -0.04115 -0.09898 -0.04289 -0.10129 C -0.04445 -0.10684 -0.04567 -0.11239 -0.04671 -0.11817 C -0.04723 -0.12049 -0.04688 -0.12326 -0.0481 -0.12488 C -0.04931 -0.1265 -0.05139 -0.12604 -0.05313 -0.1265 C -0.05452 -0.13205 -0.05799 -0.13621 -0.05937 -0.14176 C -0.06129 -0.14963 -0.06025 -0.145 -0.06198 -0.15518 C -0.06025 -0.16558 -0.05764 -0.1753 -0.05556 -0.18547 C -0.05383 -0.19311 -0.05452 -0.20189 -0.05174 -0.20906 C -0.05018 -0.21299 -0.04758 -0.21577 -0.04549 -0.21924 C -0.04376 -0.23173 -0.03698 -0.24283 -0.03282 -0.25462 C -0.03039 -0.27521 -0.03369 -0.25509 -0.02778 -0.27312 C -0.01754 -0.30411 -0.01528 -0.31175 0.00261 -0.33557 C 0.00348 -0.33834 0.00487 -0.34112 0.00521 -0.34412 C 0.00539 -0.34597 0.0033 -0.34759 0.00382 -0.34921 C 0.00591 -0.35546 0.01059 -0.35939 0.01407 -0.36424 C 0.02605 -0.38113 0.02987 -0.38691 0.04566 -0.39801 C 0.06112 -0.40911 0.07709 -0.42414 0.09375 -0.43177 C 0.10573 -0.43732 0.11945 -0.43964 0.13178 -0.44357 C 0.19723 -0.44102 0.20782 -0.44311 0.25573 -0.43177 C 0.2691 -0.4216 0.27969 -0.42206 0.29497 -0.41651 C 0.29792 -0.41535 0.30105 -0.41466 0.30382 -0.41327 C 0.30643 -0.41188 0.30868 -0.40911 0.31146 -0.40818 C 0.3165 -0.40633 0.32171 -0.40633 0.32674 -0.40471 C 0.33646 -0.40148 0.34532 -0.39616 0.35452 -0.3913 C 0.37327 -0.38136 0.39271 -0.37396 0.41146 -0.36424 C 0.42396 -0.35777 0.43542 -0.34967 0.44827 -0.34412 C 0.44948 -0.3425 0.45053 -0.34065 0.45191 -0.33904 C 0.45434 -0.33603 0.45712 -0.33372 0.45955 -0.33048 C 0.46493 -0.32331 0.46771 -0.31498 0.47483 -0.31036 C 0.47778 -0.30527 0.48299 -0.30157 0.48368 -0.29509 C 0.48525 -0.28052 0.48316 -0.28654 0.48872 -0.27659 C 0.49098 -0.26364 0.49775 -0.24167 0.50382 -0.23103 C 0.50504 -0.21831 0.50799 -0.19519 0.51528 -0.18547 C 0.52639 -0.17067 0.52275 -0.17738 0.52796 -0.16697 C 0.53091 -0.15032 0.52622 -0.17275 0.53681 -0.145 C 0.5382 -0.1413 0.53803 -0.13691 0.53941 -0.13321 C 0.5415 -0.12789 0.54688 -0.11817 0.54688 -0.11817 C 0.54775 -0.11147 0.54948 -0.10476 0.54948 -0.09782 C 0.54948 -0.09158 0.54723 -0.08557 0.54688 -0.07932 C 0.54671 -0.07608 0.54983 -0.07169 0.5507 -0.06915 C 0.55469 -0.05735 0.55382 -0.04764 0.56216 -0.04232 C 0.56372 -0.03607 0.5658 -0.03006 0.56719 -0.02359 C 0.5698 -0.01133 0.56789 -0.0111 0.57483 -0.00185 C 0.5724 0.02429 0.57518 0.00301 0.5698 0.02683 C 0.56615 0.04279 0.56841 0.05273 0.56077 0.0673 C 0.55608 0.08997 0.5474 0.10176 0.53681 0.11957 C 0.52639 0.13714 0.5349 0.12882 0.52414 0.14316 C 0.49636 0.18016 0.53681 0.12165 0.50521 0.16698 C 0.48837 0.19103 0.4757 0.21855 0.4507 0.22919 C 0.39115 0.22826 0.34306 0.22757 0.28612 0.22086 C 0.25782 0.21346 0.2474 0.21346 0.21025 0.21231 C 0.19983 0.2056 0.18837 0.20976 0.17726 0.2056 C 0.16806 0.19797 0.15695 0.19658 0.14688 0.19219 C 0.13264 0.17322 0.10747 0.17207 0.08993 0.16004 C 0.07865 0.14038 0.08612 0.13553 0.08993 0.10107 C 0.09098 0.09158 0.09028 0.09436 0.09375 0.08765 C 0.09618 0.07655 0.09653 0.06499 0.10139 0.05551 C 0.10382 0.04533 0.10886 0.02752 0.11528 0.02174 C 0.11771 0.01665 0.12066 0.01203 0.12292 0.00671 C 0.12726 -0.00393 0.12518 -0.00509 0.13421 -0.01017 C 0.13664 -0.01896 0.14428 -0.0259 0.14948 -0.03214 C 0.15625 -0.04001 0.16094 -0.05203 0.1698 -0.05573 C 0.17223 -0.05805 0.17431 -0.06198 0.17726 -0.06244 C 0.18021 -0.0629 0.18612 -0.06406 0.18612 -0.06406 " pathEditMode="relative" ptsTypes="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4602879" cy="3237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Объект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9091" l="1556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772817"/>
            <a:ext cx="2209335" cy="2160240"/>
          </a:xfrm>
          <a:prstGeom prst="rect">
            <a:avLst/>
          </a:prstGeom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8"/>
            <a:ext cx="1202875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16774">
            <a:off x="4830310" y="3920481"/>
            <a:ext cx="1524000" cy="170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06987">
            <a:off x="5920083" y="4453083"/>
            <a:ext cx="660231" cy="837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205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1178</TotalTime>
  <Words>236</Words>
  <Application>Microsoft Office PowerPoint</Application>
  <PresentationFormat>Экран (4:3)</PresentationFormat>
  <Paragraphs>47</Paragraphs>
  <Slides>41</Slides>
  <Notes>0</Notes>
  <HiddenSlides>0</HiddenSlides>
  <MMClips>30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Трек</vt:lpstr>
      <vt:lpstr>Слайд 1</vt:lpstr>
      <vt:lpstr>Слайд 2</vt:lpstr>
      <vt:lpstr>Слайд 3</vt:lpstr>
      <vt:lpstr>Слайд 4</vt:lpstr>
      <vt:lpstr>Слайд 5</vt:lpstr>
      <vt:lpstr>Кому чей хвостик достался? Удали эти хвостики. </vt:lpstr>
      <vt:lpstr>Подбери каждой  игрушке свой хвостик. Назови хвостики правильно.</vt:lpstr>
      <vt:lpstr>Кому чей хвостик достался? Удали эти хвостики.</vt:lpstr>
      <vt:lpstr>Подбери каждой  игрушке свой хвостик. Назови хвостики правильно.</vt:lpstr>
      <vt:lpstr>Кому чей хвостик достался? Удали эти хвостики.</vt:lpstr>
      <vt:lpstr>Подбери каждой  игрушке свой хвостик. Назови хвостики правильно.</vt:lpstr>
      <vt:lpstr>Кому чей хвостик достался? Удали эти хвостики.</vt:lpstr>
      <vt:lpstr>Подбери каждой  игрушке свой хвостик. Назови хвостики правильно.</vt:lpstr>
      <vt:lpstr>Кому чей хвостик достался? Удали эти хвостики.</vt:lpstr>
      <vt:lpstr>Подбери каждой  игруш свой хвостик. Назови хвостики правильно.</vt:lpstr>
      <vt:lpstr>Кому чей хвостик достался? Удали эти хвостики.</vt:lpstr>
      <vt:lpstr>Подбери каждой  игрушке свой хвостик. Назови хвостики правильно.</vt:lpstr>
      <vt:lpstr>Помоги Незнайке  запомнить чьи это хвостики.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Чей хвостик?</vt:lpstr>
      <vt:lpstr>МОЛОДЕЦ!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Admin</cp:lastModifiedBy>
  <cp:revision>104</cp:revision>
  <dcterms:created xsi:type="dcterms:W3CDTF">2021-04-06T18:15:02Z</dcterms:created>
  <dcterms:modified xsi:type="dcterms:W3CDTF">2023-04-07T20:01:57Z</dcterms:modified>
</cp:coreProperties>
</file>